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89D18-9651-6124-B5FE-CA23F97628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24024F-A693-AC45-6681-01ED354E0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2414A8-3150-6C77-B1C4-25C5B4692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644C5-2403-42DC-90D7-0C2147F9EE1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B2C659-F6C1-464A-6A3B-81D76ACCD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0F62FA-04AC-5F84-BD80-685C28684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2F51-72E4-4BBC-9232-3B0DF055DB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012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6DFD5-D5B3-B528-354E-01922B79B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6A7FA3-1379-B4B9-ABD9-2CCD613503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A539C9-463D-F158-D13E-AB17F1559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644C5-2403-42DC-90D7-0C2147F9EE1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A48160-B2E9-36C7-886C-EABC55FDD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50917-0AA3-442F-8D49-5AC298471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2F51-72E4-4BBC-9232-3B0DF055DB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3179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774DA-5231-1773-FFB6-CAA5F2F8D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A1EDB4-C3FB-BBF9-E9BE-D313A5B0D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38F84D-68F3-2440-844C-CEBE68934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644C5-2403-42DC-90D7-0C2147F9EE1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991A1-7078-9071-5241-786DAD98D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731AA8-FB7C-9EC9-69E7-8B261E9BE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2F51-72E4-4BBC-9232-3B0DF055DB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471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FB98F-725D-CBB1-0EDA-1823D5F77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45DF2-4638-6DB8-171A-A19B0F9294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0F122F-73DA-1C03-5F4B-4581EB3280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3BADB2-5D84-C788-3E62-06B86F4CA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644C5-2403-42DC-90D7-0C2147F9EE1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817F78-2E6B-A29F-6051-6E9EBD4CB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727EAA-447C-6907-6E04-C452AE72F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2F51-72E4-4BBC-9232-3B0DF055DB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069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262DA-4FCA-B637-A4B5-FAD3D919A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7E3104-5A2D-2F4E-67BA-A2D6EBA1B1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741400-97B2-C4AA-3193-B0CA1F4473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93573D-3E5C-F9B5-9153-7CAEB08DD3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9BF828-E7F1-03AC-79CC-FE3B25D5B8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8C15F9-2DAB-2189-F6BA-905AEB6EA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644C5-2403-42DC-90D7-0C2147F9EE1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D4059E-3AF4-2EBD-78C2-AE1DAFE45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F3D4DA-9A80-0240-39D6-2449B4DD9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2F51-72E4-4BBC-9232-3B0DF055DB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7726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109CD-D87E-1BE5-8C3E-4702D9E9C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15F710-2C21-8287-B22C-7D36971EB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644C5-2403-42DC-90D7-0C2147F9EE1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2952B9-EFC2-D5B6-3542-F92B11350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E93CB4-86F9-6A3F-A88C-B17F4E0C9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2F51-72E4-4BBC-9232-3B0DF055DB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733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F22DFE-CF78-B61C-3C14-F56A04D26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644C5-2403-42DC-90D7-0C2147F9EE1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DEB577-E7F9-CF2D-539C-BF5A85AE5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6888B1-58CB-C679-0E02-E5B7CDB7A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2F51-72E4-4BBC-9232-3B0DF055DB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0567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9E459-F60C-818D-F1CC-23C6F1254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1A190-CA6C-F0C5-96B5-B815C05B4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E0D9DC-FDD2-6727-0B85-6389C23B89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8E61FD-A6CF-D7AB-B2E5-84DB4D2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644C5-2403-42DC-90D7-0C2147F9EE1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D5C9FA-3510-A6C5-40E7-861400326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FE5C74-7533-1E28-1566-B70FB264F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2F51-72E4-4BBC-9232-3B0DF055DB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5609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E77E1-B879-85FD-4BC8-AFA3E23A6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1AD4F2-7119-93D0-6EE7-029A5DF7EB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1FDCDB-0CC3-D667-2084-55DF381FE7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449EC9-D693-E10A-E037-6FB18A515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644C5-2403-42DC-90D7-0C2147F9EE1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4D23DA-4F59-7B65-2E49-84719509B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E490E-6DCC-59B8-6CA0-FEE34AFE2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2F51-72E4-4BBC-9232-3B0DF055DB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1838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8B77D-27CE-433C-3DD1-29EC52927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0CF97B-C414-100D-F4A2-E3D2FE2E70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093C29-32CE-F4E4-5F74-AF50575A0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644C5-2403-42DC-90D7-0C2147F9EE1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C32DDF-92CE-B750-BE47-66E56BAB8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85A7AE-B657-D7DB-7637-4B1297C8D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2F51-72E4-4BBC-9232-3B0DF055DB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252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9A3DF3-BBF4-F832-4A7E-FE317CA668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431E76-F816-B377-DF8C-EEE52B1B5B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A8ED4D-1431-4160-D2FC-E53D88372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644C5-2403-42DC-90D7-0C2147F9EE1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C7471-95B0-FC59-5F75-9C25AFB58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D2238-AC30-46E0-13E7-A81A60F96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2F51-72E4-4BBC-9232-3B0DF055DB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1050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DF2B44-057F-3563-ED7B-598E87487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7613AB-6E91-4822-D654-BE680644D4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E8DE52-0190-3A39-A633-7AB3034412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D644C5-2403-42DC-90D7-0C2147F9EE1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27238-6387-0755-320A-23F5CE75AE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8EFB21-B92F-E905-94FC-D5DE1102CA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D52F51-72E4-4BBC-9232-3B0DF055DB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9113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87DCBBB-E847-CA7C-ABDC-634CD87D0060}"/>
              </a:ext>
            </a:extLst>
          </p:cNvPr>
          <p:cNvSpPr txBox="1"/>
          <p:nvPr/>
        </p:nvSpPr>
        <p:spPr>
          <a:xfrm>
            <a:off x="685268" y="1659285"/>
            <a:ext cx="397428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800" dirty="0">
                <a:latin typeface="Gill Sans MT" panose="020B0502020104020203" pitchFamily="34" charset="0"/>
              </a:rPr>
              <a:t>1.You shall have no other gods before me.</a:t>
            </a:r>
          </a:p>
          <a:p>
            <a:pPr lvl="0"/>
            <a:endParaRPr lang="en-GB" sz="2800" dirty="0">
              <a:latin typeface="Gill Sans MT" panose="020B0502020104020203" pitchFamily="34" charset="0"/>
            </a:endParaRPr>
          </a:p>
          <a:p>
            <a:pPr lvl="0"/>
            <a:r>
              <a:rPr lang="en-GB" sz="2800" dirty="0">
                <a:latin typeface="Gill Sans MT" panose="020B0502020104020203" pitchFamily="34" charset="0"/>
              </a:rPr>
              <a:t>2. You shall not make or worship idols.</a:t>
            </a:r>
          </a:p>
          <a:p>
            <a:pPr lvl="0"/>
            <a:endParaRPr lang="en-GB" sz="2800" dirty="0">
              <a:latin typeface="Gill Sans MT" panose="020B0502020104020203" pitchFamily="34" charset="0"/>
            </a:endParaRPr>
          </a:p>
          <a:p>
            <a:pPr lvl="0"/>
            <a:r>
              <a:rPr lang="en-GB" sz="2800" dirty="0">
                <a:latin typeface="Gill Sans MT" panose="020B0502020104020203" pitchFamily="34" charset="0"/>
              </a:rPr>
              <a:t>3. You shall not take the Lord's name in vain.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B4E61C-75E0-B171-6E37-8F1AE6DD54DD}"/>
              </a:ext>
            </a:extLst>
          </p:cNvPr>
          <p:cNvSpPr txBox="1"/>
          <p:nvPr/>
        </p:nvSpPr>
        <p:spPr>
          <a:xfrm>
            <a:off x="6565080" y="1659285"/>
            <a:ext cx="5205388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GB" sz="2800" dirty="0">
                <a:latin typeface="Gill Sans MT" panose="020B0502020104020203" pitchFamily="34" charset="0"/>
              </a:rPr>
              <a:t>5. Honour your father and your mother.</a:t>
            </a:r>
          </a:p>
          <a:p>
            <a:pPr lvl="0">
              <a:spcAft>
                <a:spcPts val="600"/>
              </a:spcAft>
            </a:pPr>
            <a:r>
              <a:rPr lang="en-GB" sz="2800" dirty="0">
                <a:latin typeface="Gill Sans MT" panose="020B0502020104020203" pitchFamily="34" charset="0"/>
              </a:rPr>
              <a:t>6. You shall not murder.</a:t>
            </a:r>
          </a:p>
          <a:p>
            <a:pPr lvl="0">
              <a:spcAft>
                <a:spcPts val="600"/>
              </a:spcAft>
            </a:pPr>
            <a:r>
              <a:rPr lang="en-GB" sz="2800" dirty="0">
                <a:latin typeface="Gill Sans MT" panose="020B0502020104020203" pitchFamily="34" charset="0"/>
              </a:rPr>
              <a:t>7. You shall not commit adultery.</a:t>
            </a:r>
          </a:p>
          <a:p>
            <a:pPr lvl="0">
              <a:spcAft>
                <a:spcPts val="600"/>
              </a:spcAft>
            </a:pPr>
            <a:r>
              <a:rPr lang="en-GB" sz="2800" dirty="0">
                <a:latin typeface="Gill Sans MT" panose="020B0502020104020203" pitchFamily="34" charset="0"/>
              </a:rPr>
              <a:t>8. You shall not steal.</a:t>
            </a:r>
          </a:p>
          <a:p>
            <a:pPr lvl="0">
              <a:spcAft>
                <a:spcPts val="600"/>
              </a:spcAft>
            </a:pPr>
            <a:r>
              <a:rPr lang="en-GB" sz="2800" dirty="0">
                <a:latin typeface="Gill Sans MT" panose="020B0502020104020203" pitchFamily="34" charset="0"/>
              </a:rPr>
              <a:t>9. You shall not bear false witness. </a:t>
            </a:r>
          </a:p>
          <a:p>
            <a:pPr lvl="0">
              <a:spcAft>
                <a:spcPts val="600"/>
              </a:spcAft>
            </a:pPr>
            <a:r>
              <a:rPr lang="en-GB" sz="2800" dirty="0">
                <a:latin typeface="Gill Sans MT" panose="020B0502020104020203" pitchFamily="34" charset="0"/>
              </a:rPr>
              <a:t>10. You shall not covet your neighbour's goods or wife. </a:t>
            </a:r>
          </a:p>
          <a:p>
            <a:pPr>
              <a:spcAft>
                <a:spcPts val="600"/>
              </a:spcAft>
            </a:pPr>
            <a:endParaRPr lang="en-GB" sz="2800" dirty="0">
              <a:latin typeface="Gill Sans MT" panose="020B05020201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7DBDA0-49F4-72CA-2914-642AF14CEE77}"/>
              </a:ext>
            </a:extLst>
          </p:cNvPr>
          <p:cNvSpPr txBox="1"/>
          <p:nvPr/>
        </p:nvSpPr>
        <p:spPr>
          <a:xfrm>
            <a:off x="947917" y="1077539"/>
            <a:ext cx="9358008" cy="1163492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9660647"/>
              </a:avLst>
            </a:prstTxWarp>
            <a:spAutoFit/>
          </a:bodyPr>
          <a:lstStyle/>
          <a:p>
            <a:pPr algn="ctr"/>
            <a:r>
              <a:rPr lang="en-GB" sz="3200" dirty="0">
                <a:latin typeface="Gill Sans MT" panose="020B0502020104020203" pitchFamily="34" charset="0"/>
              </a:rPr>
              <a:t>4. Remember the Sabbath day and keep it holy</a:t>
            </a:r>
          </a:p>
        </p:txBody>
      </p:sp>
    </p:spTree>
    <p:extLst>
      <p:ext uri="{BB962C8B-B14F-4D97-AF65-F5344CB8AC3E}">
        <p14:creationId xmlns:p14="http://schemas.microsoft.com/office/powerpoint/2010/main" val="4119175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95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Gill Sans MT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Rex Morton</dc:creator>
  <cp:lastModifiedBy>Rex Morton</cp:lastModifiedBy>
  <cp:revision>1</cp:revision>
  <cp:lastPrinted>2026-09-27T06:23:56Z</cp:lastPrinted>
  <dcterms:created xsi:type="dcterms:W3CDTF">2026-09-27T06:23:37Z</dcterms:created>
  <dcterms:modified xsi:type="dcterms:W3CDTF">2026-09-27T06:27:21Z</dcterms:modified>
</cp:coreProperties>
</file>